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a think-cell" r:id="rId5" imgW="395" imgH="396" progId="TCLayout.ActiveDocument.1">
                  <p:embed/>
                </p:oleObj>
              </mc:Choice>
              <mc:Fallback>
                <p:oleObj name="Diapositiva think-cell" r:id="rId5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DC5C159-61C7-4F59-898A-C7109ED2837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0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1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11" Type="http://schemas.openxmlformats.org/officeDocument/2006/relationships/hyperlink" Target="https://questionari.pubblica.istruzione.it/questionariV3/index.php/519882?newtest=Y&amp;lang=it" TargetMode="Externa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sv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10"/>
            <a:extLst>
              <a:ext uri="{FF2B5EF4-FFF2-40B4-BE49-F238E27FC236}">
                <a16:creationId xmlns:a16="http://schemas.microsoft.com/office/drawing/2014/main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1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Baguet Script</vt:lpstr>
      <vt:lpstr>Calibri</vt:lpstr>
      <vt:lpstr>Calibri Light</vt:lpstr>
      <vt:lpstr>KPMG Extralight</vt:lpstr>
      <vt:lpstr>Titillium Web</vt:lpstr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Utente</cp:lastModifiedBy>
  <cp:revision>2</cp:revision>
  <dcterms:created xsi:type="dcterms:W3CDTF">2022-10-21T14:04:45Z</dcterms:created>
  <dcterms:modified xsi:type="dcterms:W3CDTF">2022-11-07T12:10:50Z</dcterms:modified>
</cp:coreProperties>
</file>